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89" y="-261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679641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1018821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536748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296" y="2227596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735" y="2217188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746866"/>
            <a:ext cx="8501605" cy="2570556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Ao assumir o plantão diurno, o profissional responsável identificou que o ventilador mecânico de um paciente havia desligado completamente após o esgotamento da bateria interna, permanecendo por várias horas desconectado da tomada. Nenhum membro da equipe de enfermagem do plantão noturno havia percebido o problema.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Durante esse período, o paciente deixou de receber o suporte ventilatório adequado, evoluindo com grave desconforto respiratório e saturação de oxigênio em 50%, quase evoluindo para parada cardiorrespiratória (PCR).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Este não foi o primeiro episódio semelhante ocorrido no mesmo box. O leito em questão encontrava-se em isolamento, localizado em uma unidade de terapia intensiva (UTI) que não dispunha de monitor central, já que o equipamento havia sido remanejado para outra unidade (UTI 2A).</a:t>
            </a:r>
          </a:p>
          <a:p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Assim, os sinais vitais só podiam ser observados presencialmente, quando a equipe se aproximava da porta do box, o que aumentava significativamente o risco de atraso na detecção de alterações clínicas e comprometeu a segurança do paciente.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6" y="6154058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67788" y="8406039"/>
            <a:ext cx="8501605" cy="1827301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O monitoramento contínuo é imprescindível em pacientes dependentes de ventilação mecânica.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Todo equipamento de suporte à vida deve ser checado no início e término de cada plantão.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Alarmes visuais e sonoros devem permanecer sempre ativos e ser testados rotineiramente.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Remanejamentos de monitores ou ventiladores requerem plano de contingência e autorização da coordenação da UTI.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Pacientes em box de isolamento devem ter meios alternativos de vigilância contínua (monitores remotos, câmeras ou alarmes externos).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Toda falha de equipamento deve ser comunicada e registrada imediatamente, com rastreabilidade da ação corretiva.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 cultura de segurança deve ser fortalecida: “ninguém é dono do plantão, todos são responsáveis pelo cuidado.”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6571" y="5541918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3421" y="5530712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7633300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7627098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27840"/>
            <a:ext cx="9429558" cy="744220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Em terapia intensiva, o silêncio de um alarme pode custar uma vida. Monitorar, checar e comunicar são atos que salvam. A segurança do paciente começa na verificação rigorosa de cada equipamento antes, durante e após o plantão.</a:t>
            </a:r>
            <a:endParaRPr lang="pt-BR" sz="1500" b="1" dirty="0"/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203812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Falha no monitoramento e supervisão da assistência noturna.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Ausência de checagem sistemática do funcionamento dos equipamentos antes e durante o plantão.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Falta de alarmes visuais ou sonoros ativos que alertassem sobre o desligamento do ventilador mecânico.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Remanejamento de equipamentos essenciais (monitor central) sem plano de contingência adequado.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Configuração estrutural do box de isolamento sem visibilidade contínua do paciente.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Cultura de complacência e falha na responsabilização pela checagem de segurança do equipamento.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ineficaz entre turnos sobre condições críticas de pacientes e dispositivos.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urgência e emergência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845206"/>
            <a:ext cx="8501605" cy="190715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Implantar checklist de segurança de equipamentos no início e término de cada plantão.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Restaurar o monitor central da UTI e manter redundância de vigilância para boxes de isolamento.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Treinar equipes multiprofissionais sobre checagem de ventiladores, alarmes e fontes de energia.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Estabelecer plano de contingência para falhas elétricas e desativação de monitores.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Criar rotina de passagem de plantão estruturada, incluindo estado de equipamentos críticos.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Realizar auditoria técnica periódica em ventiladores e monitores para garantir manutenção preventiva.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Promover cultura de notificação e aprendizado frente a quase eventos adversos (“</a:t>
            </a:r>
            <a:r>
              <a:rPr lang="pt-BR" sz="1200" dirty="0" err="1">
                <a:solidFill>
                  <a:schemeClr val="bg2">
                    <a:lumMod val="50000"/>
                  </a:schemeClr>
                </a:solidFill>
              </a:rPr>
              <a:t>near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 misses”) em suporte à vida.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8057309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8051107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1956</TotalTime>
  <Words>720</Words>
  <Application>Microsoft Office PowerPoint</Application>
  <PresentationFormat>Papel A3 (297 x 420 mm)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36</cp:revision>
  <dcterms:created xsi:type="dcterms:W3CDTF">2025-05-27T14:26:59Z</dcterms:created>
  <dcterms:modified xsi:type="dcterms:W3CDTF">2025-10-29T15:19:04Z</dcterms:modified>
</cp:coreProperties>
</file>